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5E22301-FADC-44D7-A49F-9AC108A3EE1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42334E7-81A4-4693-A9A9-A1DE825FC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28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2301-FADC-44D7-A49F-9AC108A3EE1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34E7-81A4-4693-A9A9-A1DE825FC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9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5E22301-FADC-44D7-A49F-9AC108A3EE1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42334E7-81A4-4693-A9A9-A1DE825FC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5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2301-FADC-44D7-A49F-9AC108A3EE1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A42334E7-81A4-4693-A9A9-A1DE825FC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1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5E22301-FADC-44D7-A49F-9AC108A3EE1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42334E7-81A4-4693-A9A9-A1DE825FC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4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2301-FADC-44D7-A49F-9AC108A3EE1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34E7-81A4-4693-A9A9-A1DE825FC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1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2301-FADC-44D7-A49F-9AC108A3EE1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34E7-81A4-4693-A9A9-A1DE825FC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2301-FADC-44D7-A49F-9AC108A3EE1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34E7-81A4-4693-A9A9-A1DE825FC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0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2301-FADC-44D7-A49F-9AC108A3EE1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34E7-81A4-4693-A9A9-A1DE825FC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6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5E22301-FADC-44D7-A49F-9AC108A3EE1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42334E7-81A4-4693-A9A9-A1DE825FC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2301-FADC-44D7-A49F-9AC108A3EE1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34E7-81A4-4693-A9A9-A1DE825FC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1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5E22301-FADC-44D7-A49F-9AC108A3EE1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42334E7-81A4-4693-A9A9-A1DE825FC7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861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September 7,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1191" y="3275937"/>
            <a:ext cx="109935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ENRY TASK: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Please sit with your NAME TAG that you created yesterday.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SUPPLIES: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You will need a pen or pencil and your planner (if you have one)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LEARNING TARGETS: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Begin developing a class definition of Coming of Age.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7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QUICK WRITE #1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 have 10 minutes to respond to the following prompt. </a:t>
            </a:r>
          </a:p>
          <a:p>
            <a:r>
              <a:rPr lang="en-US" sz="2400" dirty="0" smtClean="0"/>
              <a:t>Include as much supporting evidence and detail as possible. </a:t>
            </a:r>
          </a:p>
          <a:p>
            <a:r>
              <a:rPr lang="en-US" sz="2400" dirty="0" smtClean="0"/>
              <a:t>Write the entire time.</a:t>
            </a:r>
          </a:p>
          <a:p>
            <a:endParaRPr lang="en-US" sz="2400" dirty="0"/>
          </a:p>
          <a:p>
            <a:pPr marL="0" indent="0" algn="ctr">
              <a:buNone/>
            </a:pPr>
            <a:r>
              <a:rPr lang="en-US" sz="4800" b="1" dirty="0" smtClean="0"/>
              <a:t>Why did you come to school today?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96421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Coming of Age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What does the phrase “coming of age” mean? </a:t>
            </a:r>
          </a:p>
          <a:p>
            <a:pPr lvl="1"/>
            <a:r>
              <a:rPr lang="en-US" sz="2400" b="1" dirty="0" smtClean="0"/>
              <a:t>Discuss with your neighbor</a:t>
            </a:r>
          </a:p>
          <a:p>
            <a:r>
              <a:rPr lang="en-US" sz="2800" b="1" dirty="0" smtClean="0"/>
              <a:t>With your table group, use the sticky notes to record examples of Coming of Age moments. Place them on a timeline ranging from age 7 to age 25. (One event per sticky note.)</a:t>
            </a:r>
          </a:p>
          <a:p>
            <a:r>
              <a:rPr lang="en-US" sz="2800" b="1" dirty="0" smtClean="0"/>
              <a:t>Have a representative place your </a:t>
            </a:r>
            <a:r>
              <a:rPr lang="en-US" sz="2800" b="1" dirty="0" err="1" smtClean="0"/>
              <a:t>stickies</a:t>
            </a:r>
            <a:r>
              <a:rPr lang="en-US" sz="2800" b="1" dirty="0" smtClean="0"/>
              <a:t> on the board.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8225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80</TotalTime>
  <Words>155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Gill Sans MT</vt:lpstr>
      <vt:lpstr>Wingdings 2</vt:lpstr>
      <vt:lpstr>Dividend</vt:lpstr>
      <vt:lpstr>Thursday, September 7, 2017</vt:lpstr>
      <vt:lpstr>QUICK WRITE #1</vt:lpstr>
      <vt:lpstr>Coming of Age</vt:lpstr>
    </vt:vector>
  </TitlesOfParts>
  <Company>Everett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Weber, Raegina E.</dc:creator>
  <cp:lastModifiedBy>Weber, Raegina E.</cp:lastModifiedBy>
  <cp:revision>4</cp:revision>
  <dcterms:created xsi:type="dcterms:W3CDTF">2017-09-07T14:46:17Z</dcterms:created>
  <dcterms:modified xsi:type="dcterms:W3CDTF">2017-09-07T22:52:26Z</dcterms:modified>
</cp:coreProperties>
</file>