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9" r:id="rId3"/>
    <p:sldId id="258" r:id="rId4"/>
    <p:sldId id="271" r:id="rId5"/>
    <p:sldId id="272" r:id="rId6"/>
    <p:sldId id="273" r:id="rId7"/>
    <p:sldId id="274" r:id="rId8"/>
    <p:sldId id="27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1" autoAdjust="0"/>
    <p:restoredTop sz="94660"/>
  </p:normalViewPr>
  <p:slideViewPr>
    <p:cSldViewPr snapToGrid="0">
      <p:cViewPr varScale="1">
        <p:scale>
          <a:sx n="59" d="100"/>
          <a:sy n="59" d="100"/>
        </p:scale>
        <p:origin x="570" y="6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10/18/2016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mensfitness.com/life/entertainment/wmds" TargetMode="External"/><Relationship Id="rId2" Type="http://schemas.openxmlformats.org/officeDocument/2006/relationships/hyperlink" Target="https://www.google.com/webhp?sourceid=chrome-instant&amp;ion=1&amp;espv=2&amp;ie=UTF-8#q=chuck%20liddel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everettwa.springboardonline.org/ebook/book/110074260/B4EF4B3FC1014F73933CA3F86D70793D"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Tuesday, October </a:t>
            </a:r>
            <a:r>
              <a:rPr lang="en-US" dirty="0" smtClean="0"/>
              <a:t>18</a:t>
            </a:r>
            <a:endParaRPr lang="en-US" dirty="0"/>
          </a:p>
        </p:txBody>
      </p:sp>
      <p:sp>
        <p:nvSpPr>
          <p:cNvPr id="3" name="Subtitle 2"/>
          <p:cNvSpPr>
            <a:spLocks noGrp="1"/>
          </p:cNvSpPr>
          <p:nvPr>
            <p:ph type="subTitle" idx="1"/>
          </p:nvPr>
        </p:nvSpPr>
        <p:spPr/>
        <p:txBody>
          <a:bodyPr/>
          <a:lstStyle/>
          <a:p>
            <a:r>
              <a:rPr lang="en-US" dirty="0" smtClean="0"/>
              <a:t>Freshman English</a:t>
            </a:r>
            <a:endParaRPr lang="en-US" dirty="0"/>
          </a:p>
        </p:txBody>
      </p:sp>
    </p:spTree>
    <p:extLst>
      <p:ext uri="{BB962C8B-B14F-4D97-AF65-F5344CB8AC3E}">
        <p14:creationId xmlns:p14="http://schemas.microsoft.com/office/powerpoint/2010/main" val="22624306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Entry Task</a:t>
            </a:r>
            <a:endParaRPr lang="en-US" dirty="0"/>
          </a:p>
        </p:txBody>
      </p:sp>
      <p:sp>
        <p:nvSpPr>
          <p:cNvPr id="3" name="Content Placeholder 2"/>
          <p:cNvSpPr>
            <a:spLocks noGrp="1"/>
          </p:cNvSpPr>
          <p:nvPr>
            <p:ph idx="1"/>
          </p:nvPr>
        </p:nvSpPr>
        <p:spPr>
          <a:xfrm>
            <a:off x="677334" y="1338348"/>
            <a:ext cx="8596668" cy="5519651"/>
          </a:xfrm>
        </p:spPr>
        <p:txBody>
          <a:bodyPr>
            <a:normAutofit fontScale="92500" lnSpcReduction="10000"/>
          </a:bodyPr>
          <a:lstStyle/>
          <a:p>
            <a:r>
              <a:rPr lang="en-US" sz="2800" b="1" dirty="0" smtClean="0"/>
              <a:t>Get your Composition Books and SpringBoard.</a:t>
            </a:r>
          </a:p>
          <a:p>
            <a:pPr marL="0" indent="0">
              <a:buNone/>
            </a:pPr>
            <a:endParaRPr lang="en-US" sz="2800" b="1" dirty="0"/>
          </a:p>
          <a:p>
            <a:r>
              <a:rPr lang="en-US" sz="2800" b="1" dirty="0" smtClean="0"/>
              <a:t>Turn to the </a:t>
            </a:r>
            <a:r>
              <a:rPr lang="en-US" sz="2800" b="1" dirty="0" smtClean="0">
                <a:solidFill>
                  <a:srgbClr val="FF0000"/>
                </a:solidFill>
              </a:rPr>
              <a:t>TOOLBOX</a:t>
            </a:r>
            <a:r>
              <a:rPr lang="en-US" sz="2800" b="1" dirty="0" smtClean="0"/>
              <a:t> section of your </a:t>
            </a:r>
            <a:r>
              <a:rPr lang="en-US" sz="2800" b="1" dirty="0" err="1" smtClean="0"/>
              <a:t>CompBook</a:t>
            </a:r>
            <a:r>
              <a:rPr lang="en-US" sz="2800" b="1" dirty="0" smtClean="0"/>
              <a:t> and WRITE OUT the following sentence:</a:t>
            </a:r>
          </a:p>
          <a:p>
            <a:pPr marL="0" indent="0">
              <a:buNone/>
            </a:pPr>
            <a:endParaRPr lang="en-US" sz="2800" b="1" dirty="0" smtClean="0"/>
          </a:p>
          <a:p>
            <a:pPr marL="800100" lvl="2" indent="0">
              <a:buNone/>
            </a:pPr>
            <a:r>
              <a:rPr lang="en-US" sz="3500" b="1" i="1" dirty="0" smtClean="0"/>
              <a:t>Parallel structure </a:t>
            </a:r>
            <a:r>
              <a:rPr lang="en-US" sz="3000" b="1" i="1" dirty="0" smtClean="0"/>
              <a:t>consists of two or more words, phrases, or clauses that are similar in length and grammatical form.</a:t>
            </a:r>
          </a:p>
          <a:p>
            <a:pPr marL="0" indent="0">
              <a:buNone/>
            </a:pPr>
            <a:endParaRPr lang="en-US" sz="2800" b="1" dirty="0"/>
          </a:p>
          <a:p>
            <a:r>
              <a:rPr lang="en-US" sz="2800" b="1" dirty="0" smtClean="0"/>
              <a:t>Identify this sentence as Simple, Compound, Complex, or Compound/Complex. LABEL the independent or dependent clauses.</a:t>
            </a:r>
            <a:endParaRPr lang="en-US" sz="3200" b="1" dirty="0" smtClean="0"/>
          </a:p>
        </p:txBody>
      </p:sp>
    </p:spTree>
    <p:extLst>
      <p:ext uri="{BB962C8B-B14F-4D97-AF65-F5344CB8AC3E}">
        <p14:creationId xmlns:p14="http://schemas.microsoft.com/office/powerpoint/2010/main" val="39034069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2400" b="1" dirty="0" smtClean="0"/>
              <a:t>Learning Targets</a:t>
            </a:r>
          </a:p>
          <a:p>
            <a:r>
              <a:rPr lang="en-US" sz="2400" dirty="0" smtClean="0"/>
              <a:t>Analyze how the relationships between a writer, the target audience, and the writer’s purpose informs a writer’s choices.</a:t>
            </a:r>
          </a:p>
          <a:p>
            <a:r>
              <a:rPr lang="en-US" sz="2400" dirty="0" smtClean="0"/>
              <a:t>Analyze the intended effect of descriptive narrative on readers’ perspectives.</a:t>
            </a:r>
            <a:endParaRPr lang="en-US" sz="2400" dirty="0" smtClean="0"/>
          </a:p>
          <a:p>
            <a:endParaRPr lang="en-US" sz="2400" dirty="0" smtClean="0"/>
          </a:p>
        </p:txBody>
      </p:sp>
    </p:spTree>
    <p:extLst>
      <p:ext uri="{BB962C8B-B14F-4D97-AF65-F5344CB8AC3E}">
        <p14:creationId xmlns:p14="http://schemas.microsoft.com/office/powerpoint/2010/main" val="21338495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Narrative</a:t>
            </a:r>
            <a:endParaRPr lang="en-US" dirty="0"/>
          </a:p>
        </p:txBody>
      </p:sp>
      <p:sp>
        <p:nvSpPr>
          <p:cNvPr id="3" name="Content Placeholder 2"/>
          <p:cNvSpPr>
            <a:spLocks noGrp="1"/>
          </p:cNvSpPr>
          <p:nvPr>
            <p:ph idx="1"/>
          </p:nvPr>
        </p:nvSpPr>
        <p:spPr>
          <a:xfrm>
            <a:off x="677334" y="1453243"/>
            <a:ext cx="8596668" cy="5045528"/>
          </a:xfrm>
        </p:spPr>
        <p:txBody>
          <a:bodyPr>
            <a:noAutofit/>
          </a:bodyPr>
          <a:lstStyle/>
          <a:p>
            <a:r>
              <a:rPr lang="en-US" sz="3200" dirty="0" smtClean="0"/>
              <a:t>It must contain elements of </a:t>
            </a:r>
            <a:r>
              <a:rPr lang="en-US" sz="3200" b="1" dirty="0" smtClean="0"/>
              <a:t>Narrative</a:t>
            </a:r>
            <a:r>
              <a:rPr lang="en-US" sz="3200" dirty="0" smtClean="0"/>
              <a:t>:</a:t>
            </a:r>
          </a:p>
          <a:p>
            <a:pPr lvl="1"/>
            <a:r>
              <a:rPr lang="en-US" sz="2800" b="1" dirty="0" smtClean="0"/>
              <a:t>Plot</a:t>
            </a:r>
            <a:r>
              <a:rPr lang="en-US" sz="2800" dirty="0" smtClean="0"/>
              <a:t>—sequence of events</a:t>
            </a:r>
          </a:p>
          <a:p>
            <a:pPr lvl="1"/>
            <a:r>
              <a:rPr lang="en-US" sz="2800" b="1" dirty="0" smtClean="0"/>
              <a:t>Characters</a:t>
            </a:r>
            <a:r>
              <a:rPr lang="en-US" sz="2800" dirty="0" smtClean="0"/>
              <a:t>—developed through appearance, words, and actions</a:t>
            </a:r>
          </a:p>
          <a:p>
            <a:pPr lvl="1"/>
            <a:r>
              <a:rPr lang="en-US" sz="2800" b="1" dirty="0" smtClean="0"/>
              <a:t>Setting</a:t>
            </a:r>
            <a:r>
              <a:rPr lang="en-US" sz="2800" dirty="0" smtClean="0"/>
              <a:t>—info about location and background</a:t>
            </a:r>
          </a:p>
          <a:p>
            <a:pPr lvl="1"/>
            <a:r>
              <a:rPr lang="en-US" sz="2800" b="1" dirty="0" smtClean="0"/>
              <a:t>Conflict</a:t>
            </a:r>
            <a:r>
              <a:rPr lang="en-US" sz="2800" dirty="0" smtClean="0"/>
              <a:t>—may or may not be fully resolved</a:t>
            </a:r>
          </a:p>
          <a:p>
            <a:pPr lvl="1"/>
            <a:r>
              <a:rPr lang="en-US" sz="2800" b="1" dirty="0" smtClean="0"/>
              <a:t>Point of view</a:t>
            </a:r>
            <a:r>
              <a:rPr lang="en-US" sz="2800" dirty="0" smtClean="0"/>
              <a:t>— </a:t>
            </a:r>
            <a:r>
              <a:rPr lang="en-US" sz="2800" dirty="0" smtClean="0"/>
              <a:t>(typically first </a:t>
            </a:r>
            <a:r>
              <a:rPr lang="en-US" sz="2800" dirty="0" smtClean="0"/>
              <a:t>or third person) try to remain consistent</a:t>
            </a:r>
          </a:p>
          <a:p>
            <a:pPr lvl="1"/>
            <a:r>
              <a:rPr lang="en-US" sz="2800" b="1" dirty="0" smtClean="0"/>
              <a:t>Theme</a:t>
            </a:r>
            <a:r>
              <a:rPr lang="en-US" sz="2800" dirty="0" smtClean="0"/>
              <a:t>—message about life</a:t>
            </a:r>
            <a:endParaRPr lang="en-US" sz="2800" dirty="0"/>
          </a:p>
        </p:txBody>
      </p:sp>
    </p:spTree>
    <p:extLst>
      <p:ext uri="{BB962C8B-B14F-4D97-AF65-F5344CB8AC3E}">
        <p14:creationId xmlns:p14="http://schemas.microsoft.com/office/powerpoint/2010/main" val="36816866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Chuck Liddell</a:t>
            </a:r>
            <a:endParaRPr lang="en-US" dirty="0"/>
          </a:p>
        </p:txBody>
      </p:sp>
      <p:sp>
        <p:nvSpPr>
          <p:cNvPr id="3" name="Content Placeholder 2"/>
          <p:cNvSpPr>
            <a:spLocks noGrp="1"/>
          </p:cNvSpPr>
          <p:nvPr>
            <p:ph idx="1"/>
          </p:nvPr>
        </p:nvSpPr>
        <p:spPr/>
        <p:txBody>
          <a:bodyPr>
            <a:noAutofit/>
          </a:bodyPr>
          <a:lstStyle/>
          <a:p>
            <a:r>
              <a:rPr lang="en-US" sz="2400" dirty="0" smtClean="0"/>
              <a:t>Pictures: </a:t>
            </a:r>
            <a:r>
              <a:rPr lang="en-US" sz="2400" dirty="0" smtClean="0">
                <a:hlinkClick r:id="rId2"/>
              </a:rPr>
              <a:t>Chuck Liddell</a:t>
            </a:r>
            <a:endParaRPr lang="en-US" sz="2400" dirty="0" smtClean="0"/>
          </a:p>
          <a:p>
            <a:r>
              <a:rPr lang="en-US" sz="2400" dirty="0" smtClean="0"/>
              <a:t>In the </a:t>
            </a:r>
            <a:r>
              <a:rPr lang="en-US" sz="2400" b="1" dirty="0" smtClean="0">
                <a:solidFill>
                  <a:srgbClr val="FF0000"/>
                </a:solidFill>
              </a:rPr>
              <a:t>WRITING</a:t>
            </a:r>
            <a:r>
              <a:rPr lang="en-US" sz="2400" dirty="0" smtClean="0"/>
              <a:t> section of your notebook, write AT LEAST THREE sentences that DESCRIBE Chuck Liddell’s physical appearance that you might include if you were the writer. Try to include figurative language and imagery. P.41</a:t>
            </a:r>
          </a:p>
          <a:p>
            <a:r>
              <a:rPr lang="en-US" sz="2400" dirty="0" smtClean="0">
                <a:hlinkClick r:id="rId3"/>
              </a:rPr>
              <a:t>www.mensfitness.com/life/entertainment/wmds</a:t>
            </a:r>
            <a:endParaRPr lang="en-US" sz="2400" dirty="0" smtClean="0"/>
          </a:p>
          <a:p>
            <a:r>
              <a:rPr lang="en-US" sz="2400" dirty="0"/>
              <a:t>What does the title MEAN?</a:t>
            </a:r>
          </a:p>
          <a:p>
            <a:pPr lvl="1"/>
            <a:r>
              <a:rPr lang="en-US" sz="2000" dirty="0"/>
              <a:t>What do you expect the TONE </a:t>
            </a:r>
            <a:r>
              <a:rPr lang="en-US" sz="2000" dirty="0" smtClean="0"/>
              <a:t>and FOCUS of </a:t>
            </a:r>
            <a:r>
              <a:rPr lang="en-US" sz="2000" dirty="0"/>
              <a:t>the article to be</a:t>
            </a:r>
            <a:r>
              <a:rPr lang="en-US" sz="2000" dirty="0" smtClean="0"/>
              <a:t>?</a:t>
            </a:r>
          </a:p>
          <a:p>
            <a:pPr lvl="1"/>
            <a:r>
              <a:rPr lang="en-US" sz="2000" dirty="0" smtClean="0"/>
              <a:t>What do you know about the source of the article? (</a:t>
            </a:r>
            <a:r>
              <a:rPr lang="en-US" sz="2000" i="1" dirty="0" smtClean="0"/>
              <a:t>Men’s Fitness</a:t>
            </a:r>
            <a:r>
              <a:rPr lang="en-US" sz="2000" dirty="0" smtClean="0"/>
              <a:t>)</a:t>
            </a:r>
            <a:endParaRPr lang="en-US" sz="2000" dirty="0"/>
          </a:p>
          <a:p>
            <a:endParaRPr lang="en-US" sz="2400" dirty="0" smtClean="0"/>
          </a:p>
          <a:p>
            <a:endParaRPr lang="en-US" sz="2400" dirty="0" smtClean="0"/>
          </a:p>
        </p:txBody>
      </p:sp>
    </p:spTree>
    <p:extLst>
      <p:ext uri="{BB962C8B-B14F-4D97-AF65-F5344CB8AC3E}">
        <p14:creationId xmlns:p14="http://schemas.microsoft.com/office/powerpoint/2010/main" val="41948048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WMDs</a:t>
            </a:r>
            <a:endParaRPr lang="en-US" dirty="0"/>
          </a:p>
        </p:txBody>
      </p:sp>
      <p:sp>
        <p:nvSpPr>
          <p:cNvPr id="3" name="Content Placeholder 2"/>
          <p:cNvSpPr>
            <a:spLocks noGrp="1"/>
          </p:cNvSpPr>
          <p:nvPr>
            <p:ph idx="1"/>
          </p:nvPr>
        </p:nvSpPr>
        <p:spPr/>
        <p:txBody>
          <a:bodyPr>
            <a:normAutofit/>
          </a:bodyPr>
          <a:lstStyle/>
          <a:p>
            <a:r>
              <a:rPr lang="en-US" sz="2400" dirty="0" smtClean="0"/>
              <a:t>As </a:t>
            </a:r>
            <a:r>
              <a:rPr lang="en-US" sz="2400" dirty="0"/>
              <a:t>we read the article, highlight or underline details about Liddell that would not likely appear in a transcript version of the interview. Look particularly for narrative details about how Liddell SPEAKS, ACTS, and LOOKS during the interview</a:t>
            </a:r>
            <a:r>
              <a:rPr lang="en-US" sz="2400" dirty="0" smtClean="0"/>
              <a:t>.</a:t>
            </a:r>
          </a:p>
          <a:p>
            <a:r>
              <a:rPr lang="en-US" sz="2400" dirty="0" smtClean="0">
                <a:hlinkClick r:id="rId2"/>
              </a:rPr>
              <a:t>Article link in </a:t>
            </a:r>
            <a:r>
              <a:rPr lang="en-US" sz="2400" dirty="0" err="1" smtClean="0">
                <a:hlinkClick r:id="rId2"/>
              </a:rPr>
              <a:t>SpringBoard</a:t>
            </a:r>
            <a:endParaRPr lang="en-US" sz="2400" dirty="0" smtClean="0"/>
          </a:p>
          <a:p>
            <a:pPr marL="0" indent="0">
              <a:buNone/>
            </a:pPr>
            <a:endParaRPr lang="en-US" sz="2400" dirty="0"/>
          </a:p>
          <a:p>
            <a:pPr marL="0" indent="0">
              <a:buNone/>
            </a:pPr>
            <a:r>
              <a:rPr lang="en-US" sz="2400" dirty="0" smtClean="0"/>
              <a:t>Share out the descriptive techniques: speaking, acting, appearance.</a:t>
            </a:r>
          </a:p>
          <a:p>
            <a:pPr marL="0" indent="0">
              <a:buNone/>
            </a:pPr>
            <a:endParaRPr lang="en-US" sz="2400" dirty="0"/>
          </a:p>
          <a:p>
            <a:endParaRPr lang="en-US" sz="2400" dirty="0" smtClean="0"/>
          </a:p>
          <a:p>
            <a:endParaRPr lang="en-US" sz="2400" dirty="0"/>
          </a:p>
          <a:p>
            <a:endParaRPr lang="en-US" sz="2400" dirty="0" smtClean="0"/>
          </a:p>
          <a:p>
            <a:endParaRPr lang="en-US" sz="2400" dirty="0"/>
          </a:p>
        </p:txBody>
      </p:sp>
    </p:spTree>
    <p:extLst>
      <p:ext uri="{BB962C8B-B14F-4D97-AF65-F5344CB8AC3E}">
        <p14:creationId xmlns:p14="http://schemas.microsoft.com/office/powerpoint/2010/main" val="34110733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r>
              <a:rPr lang="en-US" sz="2800" dirty="0"/>
              <a:t>Go through the article with a partner, and determine the POINT OF VIEW of each paragraph (1</a:t>
            </a:r>
            <a:r>
              <a:rPr lang="en-US" sz="2800" baseline="30000" dirty="0"/>
              <a:t>st</a:t>
            </a:r>
            <a:r>
              <a:rPr lang="en-US" sz="2800" dirty="0"/>
              <a:t>, 2</a:t>
            </a:r>
            <a:r>
              <a:rPr lang="en-US" sz="2800" baseline="30000" dirty="0"/>
              <a:t>nd</a:t>
            </a:r>
            <a:r>
              <a:rPr lang="en-US" sz="2800" dirty="0"/>
              <a:t>, or 3</a:t>
            </a:r>
            <a:r>
              <a:rPr lang="en-US" sz="2800" baseline="30000" dirty="0"/>
              <a:t>rd</a:t>
            </a:r>
            <a:r>
              <a:rPr lang="en-US" sz="2800" dirty="0"/>
              <a:t> person).</a:t>
            </a:r>
          </a:p>
          <a:p>
            <a:endParaRPr lang="en-US" sz="2800" dirty="0" smtClean="0"/>
          </a:p>
          <a:p>
            <a:r>
              <a:rPr lang="en-US" sz="2800" dirty="0" smtClean="0"/>
              <a:t>What TYPE of writing takes place in the different paragraphs?</a:t>
            </a:r>
          </a:p>
          <a:p>
            <a:pPr lvl="1"/>
            <a:r>
              <a:rPr lang="en-US" sz="2400" dirty="0" smtClean="0"/>
              <a:t>For example: does the author use explanation? Narrative? Argumentation? </a:t>
            </a:r>
            <a:r>
              <a:rPr lang="en-US" sz="2400" dirty="0" err="1" smtClean="0"/>
              <a:t>Etc</a:t>
            </a:r>
            <a:r>
              <a:rPr lang="en-US" sz="2400" dirty="0" smtClean="0"/>
              <a:t>?</a:t>
            </a:r>
          </a:p>
          <a:p>
            <a:pPr lvl="1"/>
            <a:r>
              <a:rPr lang="en-US" sz="2400" dirty="0" smtClean="0"/>
              <a:t>Where do you see the shifts?</a:t>
            </a:r>
            <a:endParaRPr lang="en-US" sz="2400" dirty="0"/>
          </a:p>
          <a:p>
            <a:pPr lvl="1"/>
            <a:endParaRPr lang="en-US" sz="2400" dirty="0"/>
          </a:p>
        </p:txBody>
      </p:sp>
    </p:spTree>
    <p:extLst>
      <p:ext uri="{BB962C8B-B14F-4D97-AF65-F5344CB8AC3E}">
        <p14:creationId xmlns:p14="http://schemas.microsoft.com/office/powerpoint/2010/main" val="18068154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SOAPSTone</a:t>
            </a:r>
            <a:r>
              <a:rPr lang="en-US" dirty="0" smtClean="0"/>
              <a:t>?</a:t>
            </a:r>
            <a:endParaRPr lang="en-US" dirty="0"/>
          </a:p>
        </p:txBody>
      </p:sp>
      <p:sp>
        <p:nvSpPr>
          <p:cNvPr id="3" name="Content Placeholder 2"/>
          <p:cNvSpPr>
            <a:spLocks noGrp="1"/>
          </p:cNvSpPr>
          <p:nvPr>
            <p:ph idx="1"/>
          </p:nvPr>
        </p:nvSpPr>
        <p:spPr/>
        <p:txBody>
          <a:bodyPr/>
          <a:lstStyle/>
          <a:p>
            <a:r>
              <a:rPr lang="en-US" dirty="0" smtClean="0"/>
              <a:t>Complete p. 44</a:t>
            </a:r>
            <a:endParaRPr lang="en-US" dirty="0"/>
          </a:p>
        </p:txBody>
      </p:sp>
    </p:spTree>
    <p:extLst>
      <p:ext uri="{BB962C8B-B14F-4D97-AF65-F5344CB8AC3E}">
        <p14:creationId xmlns:p14="http://schemas.microsoft.com/office/powerpoint/2010/main" val="180399183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1294</TotalTime>
  <Words>361</Words>
  <Application>Microsoft Office PowerPoint</Application>
  <PresentationFormat>Widescreen</PresentationFormat>
  <Paragraphs>43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Wingdings 3</vt:lpstr>
      <vt:lpstr>Facet</vt:lpstr>
      <vt:lpstr>Tuesday, October 18</vt:lpstr>
      <vt:lpstr>Entry Task</vt:lpstr>
      <vt:lpstr>PowerPoint Presentation</vt:lpstr>
      <vt:lpstr>Narrative</vt:lpstr>
      <vt:lpstr>Chuck Liddell</vt:lpstr>
      <vt:lpstr>WMDs</vt:lpstr>
      <vt:lpstr>PowerPoint Presentation</vt:lpstr>
      <vt:lpstr>SOAPSTone?</vt:lpstr>
    </vt:vector>
  </TitlesOfParts>
  <Company>Everett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Thursday, September 15</dc:title>
  <dc:creator>Weber, Raegina E.</dc:creator>
  <cp:lastModifiedBy>Weber, Raegina E.</cp:lastModifiedBy>
  <cp:revision>52</cp:revision>
  <dcterms:created xsi:type="dcterms:W3CDTF">2016-09-15T14:36:57Z</dcterms:created>
  <dcterms:modified xsi:type="dcterms:W3CDTF">2016-10-18T16:04:56Z</dcterms:modified>
</cp:coreProperties>
</file>