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5" r:id="rId3"/>
    <p:sldId id="287" r:id="rId4"/>
    <p:sldId id="301" r:id="rId5"/>
    <p:sldId id="30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November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Freshman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4815"/>
            <a:ext cx="8596668" cy="5265682"/>
          </a:xfrm>
        </p:spPr>
        <p:txBody>
          <a:bodyPr>
            <a:noAutofit/>
          </a:bodyPr>
          <a:lstStyle/>
          <a:p>
            <a:r>
              <a:rPr lang="en-US" sz="2600" dirty="0" smtClean="0"/>
              <a:t>Get out your Analogies Worksheet and your </a:t>
            </a:r>
            <a:r>
              <a:rPr lang="en-US" sz="2600" dirty="0" err="1" smtClean="0"/>
              <a:t>CompBook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Planner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788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Explore the use of analogy as a type of evidence for argument.</a:t>
            </a:r>
          </a:p>
          <a:p>
            <a:r>
              <a:rPr lang="en-US" sz="2800" dirty="0" smtClean="0"/>
              <a:t>Evaluate how reasons support a claim.</a:t>
            </a:r>
          </a:p>
          <a:p>
            <a:r>
              <a:rPr lang="en-US" sz="2800" dirty="0" smtClean="0"/>
              <a:t>Examine and select appropriate evidence to support a persuasive claim.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95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Analogies to support a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claims your teacher provides.</a:t>
            </a:r>
          </a:p>
          <a:p>
            <a:r>
              <a:rPr lang="en-US" dirty="0" smtClean="0"/>
              <a:t>Which of the quotes about education might best support the claim?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Explain how each statement is true or not true.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Present your favorite quote to the class; explain why it is your favorite.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school year, old story: Education pays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next read an informational text on the financial benefits of a college education.</a:t>
            </a:r>
          </a:p>
          <a:p>
            <a:r>
              <a:rPr lang="en-US" dirty="0" smtClean="0"/>
              <a:t>As your read, identify the claim and highlight evidence that supports that claim.</a:t>
            </a:r>
          </a:p>
          <a:p>
            <a:r>
              <a:rPr lang="en-US" dirty="0" smtClean="0"/>
              <a:t>Complete the questions on the back of </a:t>
            </a:r>
            <a:r>
              <a:rPr lang="en-US" smtClean="0"/>
              <a:t>the worksheet.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2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3429</TotalTime>
  <Words>152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Tuesday, November 15</vt:lpstr>
      <vt:lpstr>Entry Task</vt:lpstr>
      <vt:lpstr>Learning Targets:</vt:lpstr>
      <vt:lpstr>Using Analogies to support a claim</vt:lpstr>
      <vt:lpstr>New school year, old story: Education pays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15</dc:title>
  <dc:creator>Weber, Raegina E.</dc:creator>
  <cp:lastModifiedBy>Weber, Raegina E.</cp:lastModifiedBy>
  <cp:revision>135</cp:revision>
  <dcterms:created xsi:type="dcterms:W3CDTF">2016-09-15T14:36:57Z</dcterms:created>
  <dcterms:modified xsi:type="dcterms:W3CDTF">2016-11-15T22:22:15Z</dcterms:modified>
</cp:coreProperties>
</file>