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287" r:id="rId4"/>
    <p:sldId id="30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2404534"/>
            <a:ext cx="8085283" cy="1646302"/>
          </a:xfrm>
        </p:spPr>
        <p:txBody>
          <a:bodyPr/>
          <a:lstStyle/>
          <a:p>
            <a:r>
              <a:rPr lang="en-US" dirty="0" smtClean="0"/>
              <a:t>Monday, </a:t>
            </a:r>
            <a:r>
              <a:rPr lang="en-US" dirty="0" smtClean="0"/>
              <a:t>November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6855"/>
            <a:ext cx="8596668" cy="53182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need your </a:t>
            </a:r>
            <a:r>
              <a:rPr lang="en-US" sz="2400" dirty="0" smtClean="0"/>
              <a:t>SpringBoard and </a:t>
            </a:r>
            <a:r>
              <a:rPr lang="en-US" sz="2400" dirty="0" err="1" smtClean="0"/>
              <a:t>CompBook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Open your </a:t>
            </a:r>
            <a:r>
              <a:rPr lang="en-US" sz="2400" dirty="0" err="1" smtClean="0"/>
              <a:t>CompBook</a:t>
            </a:r>
            <a:r>
              <a:rPr lang="en-US" sz="2400" dirty="0" smtClean="0"/>
              <a:t> to the </a:t>
            </a:r>
            <a:r>
              <a:rPr lang="en-US" sz="2800" b="1" dirty="0" smtClean="0">
                <a:solidFill>
                  <a:srgbClr val="92D050"/>
                </a:solidFill>
              </a:rPr>
              <a:t>WRITING</a:t>
            </a:r>
            <a:r>
              <a:rPr lang="en-US" sz="2400" dirty="0" smtClean="0"/>
              <a:t> section and respond to the following </a:t>
            </a:r>
            <a:r>
              <a:rPr lang="en-US" sz="2400" dirty="0" smtClean="0"/>
              <a:t>scenario:</a:t>
            </a:r>
            <a:endParaRPr lang="en-US" sz="2400" dirty="0" smtClean="0"/>
          </a:p>
          <a:p>
            <a:pPr lvl="1"/>
            <a:r>
              <a:rPr lang="en-US" sz="2400" dirty="0" smtClean="0"/>
              <a:t>The President is speaking to students at a public school with a live broadcast to schools all over the country. </a:t>
            </a:r>
            <a:r>
              <a:rPr lang="en-US" sz="2400" dirty="0" smtClean="0"/>
              <a:t>He wants to encourage students to work hard in school.</a:t>
            </a:r>
          </a:p>
          <a:p>
            <a:pPr lvl="1"/>
            <a:r>
              <a:rPr lang="en-US" sz="2800" i="1" dirty="0" smtClean="0"/>
              <a:t>Predict some ways in which the President might use </a:t>
            </a:r>
            <a:r>
              <a:rPr lang="en-US" sz="2800" b="1" i="1" dirty="0" smtClean="0"/>
              <a:t>logos, ethos, and pathos </a:t>
            </a:r>
            <a:r>
              <a:rPr lang="en-US" sz="2800" i="1" dirty="0" smtClean="0"/>
              <a:t>to convince students that they should work hard in school.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1188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Identify and analyze the effectiveness of the use of logos, ethos, and pathos in texts.</a:t>
            </a:r>
          </a:p>
          <a:p>
            <a:r>
              <a:rPr lang="en-US" sz="2800" dirty="0" smtClean="0"/>
              <a:t>Explain how a writer or speaker uses rhetoric to advance his or her purpose.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“Remarks by the President in a National Address to </a:t>
            </a:r>
            <a:r>
              <a:rPr lang="en-US" cap="all" dirty="0" smtClean="0"/>
              <a:t>America’s</a:t>
            </a:r>
            <a:r>
              <a:rPr lang="en-US" dirty="0" smtClean="0"/>
              <a:t> Schoolchildren”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President Barack Obama</a:t>
            </a:r>
          </a:p>
          <a:p>
            <a:pPr marL="0" indent="0">
              <a:buNone/>
            </a:pPr>
            <a:r>
              <a:rPr lang="en-US" dirty="0" smtClean="0"/>
              <a:t>Wakefield High School, Arlington, Virginia, September 8, 2009</a:t>
            </a:r>
          </a:p>
          <a:p>
            <a:endParaRPr lang="en-US" dirty="0"/>
          </a:p>
          <a:p>
            <a:r>
              <a:rPr lang="en-US" dirty="0" smtClean="0"/>
              <a:t>As you read the following speech, mark the text for examples of logos, ethos, and pathos.</a:t>
            </a:r>
          </a:p>
          <a:p>
            <a:endParaRPr lang="en-US" dirty="0"/>
          </a:p>
          <a:p>
            <a:r>
              <a:rPr lang="en-US" dirty="0" smtClean="0"/>
              <a:t>We will read the beginning together, then read the rest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3957</TotalTime>
  <Words>185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Monday, November 21</vt:lpstr>
      <vt:lpstr>Entry Task</vt:lpstr>
      <vt:lpstr>Learning Targets:</vt:lpstr>
      <vt:lpstr>“Remarks by the President in a National Address to America’s Schoolchildren”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156</cp:revision>
  <dcterms:created xsi:type="dcterms:W3CDTF">2016-09-15T14:36:57Z</dcterms:created>
  <dcterms:modified xsi:type="dcterms:W3CDTF">2016-11-21T16:45:40Z</dcterms:modified>
</cp:coreProperties>
</file>