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306" r:id="rId4"/>
    <p:sldId id="30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2404534"/>
            <a:ext cx="8085283" cy="1646302"/>
          </a:xfrm>
        </p:spPr>
        <p:txBody>
          <a:bodyPr/>
          <a:lstStyle/>
          <a:p>
            <a:r>
              <a:rPr lang="en-US" dirty="0" smtClean="0"/>
              <a:t>Tuesday, </a:t>
            </a:r>
            <a:r>
              <a:rPr lang="en-US" dirty="0" smtClean="0"/>
              <a:t>December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Select evidence, appeals, and techniques specifically to reach a target audience.</a:t>
            </a:r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ORGANIZE YOUR ARGUMENT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1241"/>
            <a:ext cx="8596668" cy="53497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ESSAY PROMPT:</a:t>
            </a:r>
          </a:p>
          <a:p>
            <a:pPr lvl="1"/>
            <a:r>
              <a:rPr lang="en-US" sz="2000" dirty="0" smtClean="0"/>
              <a:t>Your assignment is to write an essay of argumentation about the value of a college education. Your essay must be organized as an argument in which you assert a precise claim, support it with reasons and evidence, and acknowledge and refute counterclaims fairly.</a:t>
            </a:r>
          </a:p>
          <a:p>
            <a:pPr lvl="1"/>
            <a:r>
              <a:rPr lang="en-US" sz="2000" dirty="0" smtClean="0"/>
              <a:t>To write this essay, you may use any of the articles / resources we’ve examined in class. You may also add additional documents of your </a:t>
            </a:r>
            <a:r>
              <a:rPr lang="en-US" sz="2000" dirty="0" err="1" smtClean="0"/>
              <a:t>schoosing</a:t>
            </a:r>
            <a:r>
              <a:rPr lang="en-US" sz="2000" dirty="0" smtClean="0"/>
              <a:t> as long as you clearly cite the source.</a:t>
            </a:r>
          </a:p>
          <a:p>
            <a:pPr lvl="1"/>
            <a:r>
              <a:rPr lang="en-US" sz="2000" dirty="0" smtClean="0"/>
              <a:t>Your goal is to convince your reader that you are an expert on the topic. To accomplish this, make sure write strictly in third person so you can achieve a formal voice. Avoid slang and </a:t>
            </a:r>
            <a:r>
              <a:rPr lang="en-US" sz="2000" dirty="0" err="1" smtClean="0"/>
              <a:t>abbrevications</a:t>
            </a:r>
            <a:r>
              <a:rPr lang="en-US" sz="2000" dirty="0" smtClean="0"/>
              <a:t>. Do not include phrases such as “I think,” “I believe,” or “in my </a:t>
            </a:r>
            <a:r>
              <a:rPr lang="en-US" sz="2000" dirty="0" err="1" smtClean="0"/>
              <a:t>opinon</a:t>
            </a:r>
            <a:r>
              <a:rPr lang="en-US" sz="2000" dirty="0" smtClean="0"/>
              <a:t>.” Cite all sources by recording exactly where you got your data or quotation.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00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9964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You MUST completely finish the pre-writing document before you will be allowed to begin the actual essay. Please write in complete sentences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You have the remainder of the period to complete your pre-write. If you finish filling in the boxes, begin “editing” your entries to be sure they are grammatically correct and that you’ve chosen the best words. Add additional data or evidence.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5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4604</TotalTime>
  <Words>259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Tuesday, December 6</vt:lpstr>
      <vt:lpstr>Learning Targets:</vt:lpstr>
      <vt:lpstr>ORGANIZE YOUR ARGUMENT</vt:lpstr>
      <vt:lpstr>Pre-Write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180</cp:revision>
  <dcterms:created xsi:type="dcterms:W3CDTF">2016-09-15T14:36:57Z</dcterms:created>
  <dcterms:modified xsi:type="dcterms:W3CDTF">2016-12-06T16:30:15Z</dcterms:modified>
</cp:coreProperties>
</file>